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5"/>
  </p:notesMasterIdLst>
  <p:handoutMasterIdLst>
    <p:handoutMasterId r:id="rId16"/>
  </p:handoutMasterIdLst>
  <p:sldIdLst>
    <p:sldId id="4119" r:id="rId5"/>
    <p:sldId id="4133" r:id="rId6"/>
    <p:sldId id="4146" r:id="rId7"/>
    <p:sldId id="4135" r:id="rId8"/>
    <p:sldId id="4136" r:id="rId9"/>
    <p:sldId id="4137" r:id="rId10"/>
    <p:sldId id="4138" r:id="rId11"/>
    <p:sldId id="4147" r:id="rId12"/>
    <p:sldId id="4148" r:id="rId13"/>
    <p:sldId id="4004" r:id="rId14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80" autoAdjust="0"/>
    <p:restoredTop sz="93792" autoAdjust="0"/>
  </p:normalViewPr>
  <p:slideViewPr>
    <p:cSldViewPr snapToGrid="0">
      <p:cViewPr varScale="1">
        <p:scale>
          <a:sx n="90" d="100"/>
          <a:sy n="90" d="100"/>
        </p:scale>
        <p:origin x="1074" y="78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08/08/2023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08/08/2023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549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6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9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656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12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8306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880" r:id="rId51"/>
    <p:sldLayoutId id="2147483901" r:id="rId5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REDE BLOCKCHAIN BRASIL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</a:t>
            </a:r>
            <a:r>
              <a:rPr lang="pt-BR" altLang="pt-BR" sz="20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01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ago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milber@bndes.gov.br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da rede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 sprint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 das iniciativas técnicas</a:t>
            </a:r>
          </a:p>
        </p:txBody>
      </p:sp>
    </p:spTree>
    <p:extLst>
      <p:ext uri="{BB962C8B-B14F-4D97-AF65-F5344CB8AC3E}">
        <p14:creationId xmlns:p14="http://schemas.microsoft.com/office/powerpoint/2010/main" val="885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9E522DC-A8DD-C2D6-925E-4C472B7032AC}"/>
              </a:ext>
            </a:extLst>
          </p:cNvPr>
          <p:cNvSpPr/>
          <p:nvPr/>
        </p:nvSpPr>
        <p:spPr>
          <a:xfrm>
            <a:off x="1371600" y="2164080"/>
            <a:ext cx="9804400" cy="319024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solidFill>
                  <a:srgbClr val="7030A0"/>
                </a:solidFill>
              </a:rPr>
              <a:t>Gantt</a:t>
            </a:r>
            <a:endParaRPr lang="pt-BR" b="1" dirty="0">
              <a:solidFill>
                <a:srgbClr val="7030A0"/>
              </a:solidFill>
            </a:endParaRP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8A5A80E1-BC89-7876-ECBF-7C8F128D1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9" y="1503680"/>
            <a:ext cx="11582682" cy="40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9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112674" y="1385888"/>
            <a:ext cx="10784686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Básica (BNDES + Dataprev + TCU)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Resolvidos problemas de conexão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Roteiros testados (BNDES, TCU e Dataprev)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Iniciadas atividades de reset do laboratório</a:t>
            </a: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 (BNDES)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Pendente ajuste de testes automatizados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8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(CPQD +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Finalização da configuração do ambiente hierarquizado entre 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Alinhamento de para execução de testes de monitoramento entre as instituições e fazer ajustes necessários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Início de definição de métricas a serem levadas Comitê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(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Contribuições ao manual de operações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Evolução e 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(gerencial) do catálogo de incidentes em relação ao manual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 (BNDES)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TCU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65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(PUC-Rio) 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Ajustes na documentação (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Preparação dos nós para o reset da rede.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DApps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(Prodemge)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Frente finalizada</a:t>
            </a: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Controle de uso e chaves privadas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Frente sem liderança</a:t>
            </a:r>
          </a:p>
        </p:txBody>
      </p:sp>
    </p:spTree>
    <p:extLst>
      <p:ext uri="{BB962C8B-B14F-4D97-AF65-F5344CB8AC3E}">
        <p14:creationId xmlns:p14="http://schemas.microsoft.com/office/powerpoint/2010/main" val="396015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Próxima sprint</a:t>
            </a:r>
          </a:p>
        </p:txBody>
      </p:sp>
    </p:spTree>
    <p:extLst>
      <p:ext uri="{BB962C8B-B14F-4D97-AF65-F5344CB8AC3E}">
        <p14:creationId xmlns:p14="http://schemas.microsoft.com/office/powerpoint/2010/main" val="213032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Próxima sprint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112674" y="1385888"/>
            <a:ext cx="10784686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Considerações gerais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25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1175</TotalTime>
  <Words>279</Words>
  <Application>Microsoft Office PowerPoint</Application>
  <PresentationFormat>Widescreen</PresentationFormat>
  <Paragraphs>80</Paragraphs>
  <Slides>10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Gustavo Sousa Pinho</cp:lastModifiedBy>
  <cp:revision>52</cp:revision>
  <cp:lastPrinted>2022-11-07T22:20:14Z</cp:lastPrinted>
  <dcterms:created xsi:type="dcterms:W3CDTF">2023-03-27T20:40:19Z</dcterms:created>
  <dcterms:modified xsi:type="dcterms:W3CDTF">2023-08-08T18:44:13Z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